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3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9514-46A9-401E-BA42-A055308F26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D517-4E27-496B-BFFD-CF44859278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79428"/>
      </p:ext>
    </p:extLst>
  </p:cSld>
  <p:clrMapOvr>
    <a:masterClrMapping/>
  </p:clrMapOvr>
  <p:transition>
    <p:cover dir="ru"/>
    <p:sndAc>
      <p:stSnd>
        <p:snd r:embed="rId1" name="whoos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9514-46A9-401E-BA42-A055308F26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D517-4E27-496B-BFFD-CF44859278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96616"/>
      </p:ext>
    </p:extLst>
  </p:cSld>
  <p:clrMapOvr>
    <a:masterClrMapping/>
  </p:clrMapOvr>
  <p:transition>
    <p:cover dir="ru"/>
    <p:sndAc>
      <p:stSnd>
        <p:snd r:embed="rId1" name="whoosh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9514-46A9-401E-BA42-A055308F26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D517-4E27-496B-BFFD-CF44859278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76591"/>
      </p:ext>
    </p:extLst>
  </p:cSld>
  <p:clrMapOvr>
    <a:masterClrMapping/>
  </p:clrMapOvr>
  <p:transition>
    <p:cover dir="ru"/>
    <p:sndAc>
      <p:stSnd>
        <p:snd r:embed="rId1" name="whoosh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861059"/>
      </p:ext>
    </p:extLst>
  </p:cSld>
  <p:clrMapOvr>
    <a:masterClrMapping/>
  </p:clrMapOvr>
  <p:transition>
    <p:cover dir="ru"/>
    <p:sndAc>
      <p:stSnd>
        <p:snd r:embed="rId1" name="whoosh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211178"/>
      </p:ext>
    </p:extLst>
  </p:cSld>
  <p:clrMapOvr>
    <a:masterClrMapping/>
  </p:clrMapOvr>
  <p:transition>
    <p:cover dir="ru"/>
    <p:sndAc>
      <p:stSnd>
        <p:snd r:embed="rId1" name="whoosh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794079"/>
      </p:ext>
    </p:extLst>
  </p:cSld>
  <p:clrMapOvr>
    <a:masterClrMapping/>
  </p:clrMapOvr>
  <p:transition>
    <p:cover dir="ru"/>
    <p:sndAc>
      <p:stSnd>
        <p:snd r:embed="rId1" name="whoosh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397031"/>
      </p:ext>
    </p:extLst>
  </p:cSld>
  <p:clrMapOvr>
    <a:masterClrMapping/>
  </p:clrMapOvr>
  <p:transition>
    <p:cover dir="ru"/>
    <p:sndAc>
      <p:stSnd>
        <p:snd r:embed="rId1" name="whoosh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520614"/>
      </p:ext>
    </p:extLst>
  </p:cSld>
  <p:clrMapOvr>
    <a:masterClrMapping/>
  </p:clrMapOvr>
  <p:transition>
    <p:cover dir="ru"/>
    <p:sndAc>
      <p:stSnd>
        <p:snd r:embed="rId1" name="whoosh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891797"/>
      </p:ext>
    </p:extLst>
  </p:cSld>
  <p:clrMapOvr>
    <a:masterClrMapping/>
  </p:clrMapOvr>
  <p:transition>
    <p:cover dir="ru"/>
    <p:sndAc>
      <p:stSnd>
        <p:snd r:embed="rId1" name="whoosh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824673"/>
      </p:ext>
    </p:extLst>
  </p:cSld>
  <p:clrMapOvr>
    <a:masterClrMapping/>
  </p:clrMapOvr>
  <p:transition>
    <p:cover dir="ru"/>
    <p:sndAc>
      <p:stSnd>
        <p:snd r:embed="rId1" name="whoo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9514-46A9-401E-BA42-A055308F26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D517-4E27-496B-BFFD-CF44859278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77671"/>
      </p:ext>
    </p:extLst>
  </p:cSld>
  <p:clrMapOvr>
    <a:masterClrMapping/>
  </p:clrMapOvr>
  <p:transition>
    <p:cover dir="ru"/>
    <p:sndAc>
      <p:stSnd>
        <p:snd r:embed="rId1" name="whoo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9514-46A9-401E-BA42-A055308F26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D517-4E27-496B-BFFD-CF44859278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40571"/>
      </p:ext>
    </p:extLst>
  </p:cSld>
  <p:clrMapOvr>
    <a:masterClrMapping/>
  </p:clrMapOvr>
  <p:transition>
    <p:cover dir="ru"/>
    <p:sndAc>
      <p:stSnd>
        <p:snd r:embed="rId1" name="whoo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9514-46A9-401E-BA42-A055308F26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D517-4E27-496B-BFFD-CF44859278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51016"/>
      </p:ext>
    </p:extLst>
  </p:cSld>
  <p:clrMapOvr>
    <a:masterClrMapping/>
  </p:clrMapOvr>
  <p:transition>
    <p:cover dir="ru"/>
    <p:sndAc>
      <p:stSnd>
        <p:snd r:embed="rId1" name="whoo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9514-46A9-401E-BA42-A055308F26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D517-4E27-496B-BFFD-CF44859278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70824"/>
      </p:ext>
    </p:extLst>
  </p:cSld>
  <p:clrMapOvr>
    <a:masterClrMapping/>
  </p:clrMapOvr>
  <p:transition>
    <p:cover dir="ru"/>
    <p:sndAc>
      <p:stSnd>
        <p:snd r:embed="rId1" name="whoo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9514-46A9-401E-BA42-A055308F26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D517-4E27-496B-BFFD-CF44859278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39553"/>
      </p:ext>
    </p:extLst>
  </p:cSld>
  <p:clrMapOvr>
    <a:masterClrMapping/>
  </p:clrMapOvr>
  <p:transition>
    <p:cover dir="ru"/>
    <p:sndAc>
      <p:stSnd>
        <p:snd r:embed="rId1" name="whoo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9514-46A9-401E-BA42-A055308F26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D517-4E27-496B-BFFD-CF44859278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04893"/>
      </p:ext>
    </p:extLst>
  </p:cSld>
  <p:clrMapOvr>
    <a:masterClrMapping/>
  </p:clrMapOvr>
  <p:transition>
    <p:cover dir="ru"/>
    <p:sndAc>
      <p:stSnd>
        <p:snd r:embed="rId1" name="whoo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9514-46A9-401E-BA42-A055308F26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D517-4E27-496B-BFFD-CF44859278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66189"/>
      </p:ext>
    </p:extLst>
  </p:cSld>
  <p:clrMapOvr>
    <a:masterClrMapping/>
  </p:clrMapOvr>
  <p:transition>
    <p:cover dir="ru"/>
    <p:sndAc>
      <p:stSnd>
        <p:snd r:embed="rId1" name="whoo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9514-46A9-401E-BA42-A055308F26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D517-4E27-496B-BFFD-CF44859278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2181"/>
      </p:ext>
    </p:extLst>
  </p:cSld>
  <p:clrMapOvr>
    <a:masterClrMapping/>
  </p:clrMapOvr>
  <p:transition>
    <p:cover dir="ru"/>
    <p:sndAc>
      <p:stSnd>
        <p:snd r:embed="rId1" name="whoo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9514-46A9-401E-BA42-A055308F26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4D517-4E27-496B-BFFD-CF44859278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6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>
    <p:cover dir="ru"/>
    <p:sndAc>
      <p:stSnd>
        <p:snd r:embed="rId20" name="whoosh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mp"/><Relationship Id="rId4" Type="http://schemas.openxmlformats.org/officeDocument/2006/relationships/hyperlink" Target="https://www.youtube.com/watch?v=y5JhBRRhhu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31" y="1905000"/>
            <a:ext cx="11977141" cy="5181600"/>
          </a:xfrm>
        </p:spPr>
        <p:txBody>
          <a:bodyPr>
            <a:normAutofit/>
          </a:bodyPr>
          <a:lstStyle/>
          <a:p>
            <a:r>
              <a:rPr lang="en-US" sz="3900" dirty="0"/>
              <a:t>All 5</a:t>
            </a:r>
            <a:r>
              <a:rPr lang="en-US" sz="3900" baseline="30000" dirty="0"/>
              <a:t>th</a:t>
            </a:r>
            <a:r>
              <a:rPr lang="en-US" sz="3900" dirty="0"/>
              <a:t> grade students at GHE will be competing in the Wake County Science Conservation Poster Contest.</a:t>
            </a:r>
          </a:p>
          <a:p>
            <a:r>
              <a:rPr lang="en-US" sz="3900" u="sng" dirty="0">
                <a:solidFill>
                  <a:srgbClr val="C00000"/>
                </a:solidFill>
              </a:rPr>
              <a:t>This is a mandatory homework project due Oct. </a:t>
            </a:r>
            <a:r>
              <a:rPr lang="en-US" sz="3900" u="sng" dirty="0" smtClean="0">
                <a:solidFill>
                  <a:srgbClr val="C00000"/>
                </a:solidFill>
              </a:rPr>
              <a:t>26</a:t>
            </a:r>
            <a:r>
              <a:rPr lang="en-US" sz="3900" u="sng" baseline="30000" dirty="0" smtClean="0">
                <a:solidFill>
                  <a:srgbClr val="C00000"/>
                </a:solidFill>
              </a:rPr>
              <a:t>th</a:t>
            </a:r>
            <a:r>
              <a:rPr lang="en-US" sz="3900" u="sng" dirty="0" smtClean="0">
                <a:solidFill>
                  <a:srgbClr val="C00000"/>
                </a:solidFill>
              </a:rPr>
              <a:t> </a:t>
            </a:r>
            <a:r>
              <a:rPr lang="en-US" sz="3900" dirty="0">
                <a:solidFill>
                  <a:srgbClr val="C00000"/>
                </a:solidFill>
              </a:rPr>
              <a:t>.</a:t>
            </a:r>
          </a:p>
          <a:p>
            <a:r>
              <a:rPr lang="en-US" sz="3900" dirty="0"/>
              <a:t>The topic this year is:</a:t>
            </a:r>
          </a:p>
          <a:p>
            <a:pPr>
              <a:buNone/>
            </a:pPr>
            <a:r>
              <a:rPr lang="en-US" sz="5400" b="1" dirty="0">
                <a:solidFill>
                  <a:srgbClr val="00B0F0"/>
                </a:solidFill>
              </a:rPr>
              <a:t>  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“Soil and Water: Yours For Life”</a:t>
            </a:r>
            <a:endParaRPr lang="en-US" sz="54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  <a:p>
            <a:r>
              <a:rPr lang="en-US" sz="3900" dirty="0">
                <a:ln>
                  <a:solidFill>
                    <a:srgbClr val="002060"/>
                  </a:solidFill>
                </a:ln>
              </a:rPr>
              <a:t>All the necessary information is on the class website.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1" y="152400"/>
            <a:ext cx="66902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The Science </a:t>
            </a:r>
          </a:p>
          <a:p>
            <a:pPr algn="ctr"/>
            <a:r>
              <a:rPr lang="en-US" sz="5400" b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Conservation Poster</a:t>
            </a:r>
          </a:p>
        </p:txBody>
      </p:sp>
      <p:pic>
        <p:nvPicPr>
          <p:cNvPr id="1026" name="Picture 2" descr="Image result for soil and water conserv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0"/>
          <a:stretch/>
        </p:blipFill>
        <p:spPr bwMode="auto">
          <a:xfrm>
            <a:off x="9943811" y="76702"/>
            <a:ext cx="2147887" cy="1905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189434"/>
      </p:ext>
    </p:extLst>
  </p:cSld>
  <p:clrMapOvr>
    <a:masterClrMapping/>
  </p:clrMapOvr>
  <p:transition>
    <p:cover dir="ru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27" y="118973"/>
            <a:ext cx="8863444" cy="5598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4689" y="3663306"/>
            <a:ext cx="3034145" cy="3108543"/>
          </a:xfrm>
          <a:prstGeom prst="rightArrowCallout">
            <a:avLst>
              <a:gd name="adj1" fmla="val 15722"/>
              <a:gd name="adj2" fmla="val 27578"/>
              <a:gd name="adj3" fmla="val 25515"/>
              <a:gd name="adj4" fmla="val 6623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study guide lists a dozen BMPS. You should focus on just 1 or 2!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46363081"/>
      </p:ext>
    </p:extLst>
  </p:cSld>
  <p:clrMapOvr>
    <a:masterClrMapping/>
  </p:clrMapOvr>
  <p:transition>
    <p:cover dir="ru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86" y="2019300"/>
            <a:ext cx="11977141" cy="51816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3 winning posters will be selected from each classroom by a panel of anonymous judges.</a:t>
            </a:r>
            <a:endParaRPr lang="en-US" sz="4400" b="1" dirty="0"/>
          </a:p>
          <a:p>
            <a:r>
              <a:rPr lang="en-US" sz="4400" b="1" dirty="0" smtClean="0">
                <a:solidFill>
                  <a:srgbClr val="C00000"/>
                </a:solidFill>
              </a:rPr>
              <a:t>Those 3 posters advance to the next level of competition. The winners of that level receive a cash prize! And continue to advance in the competition.</a:t>
            </a:r>
            <a:endParaRPr lang="en-US" sz="4400" b="1" dirty="0">
              <a:solidFill>
                <a:srgbClr val="C0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1" y="152400"/>
            <a:ext cx="66902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The Science </a:t>
            </a:r>
          </a:p>
          <a:p>
            <a:pPr algn="ctr"/>
            <a:r>
              <a:rPr lang="en-US" sz="5400" b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Conservation Poster</a:t>
            </a:r>
          </a:p>
        </p:txBody>
      </p:sp>
      <p:pic>
        <p:nvPicPr>
          <p:cNvPr id="2050" name="Picture 2" descr="Image result for soil and water conserv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236" y="152400"/>
            <a:ext cx="2232891" cy="1665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843626"/>
      </p:ext>
    </p:extLst>
  </p:cSld>
  <p:clrMapOvr>
    <a:masterClrMapping/>
  </p:clrMapOvr>
  <p:transition>
    <p:cover dir="ru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6726"/>
            <a:ext cx="7686850" cy="51816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Here are some posters which had a similar theme. Think about which posters you really liked and what the creator did well.</a:t>
            </a:r>
          </a:p>
          <a:p>
            <a:r>
              <a:rPr lang="en-US" sz="4400" b="1" dirty="0" smtClean="0"/>
              <a:t>What might an award-winning poster look like?</a:t>
            </a:r>
            <a:endParaRPr lang="en-US" sz="4400" b="1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1" y="152400"/>
            <a:ext cx="66902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The Science </a:t>
            </a:r>
          </a:p>
          <a:p>
            <a:pPr algn="ctr"/>
            <a:r>
              <a:rPr lang="en-US" sz="5400" b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Conservation Poster</a:t>
            </a:r>
          </a:p>
        </p:txBody>
      </p:sp>
      <p:pic>
        <p:nvPicPr>
          <p:cNvPr id="2050" name="Picture 2" descr="Image result for soil and water conserv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236" y="152400"/>
            <a:ext cx="2232891" cy="1665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67" y="2951017"/>
            <a:ext cx="4091560" cy="230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30142"/>
      </p:ext>
    </p:extLst>
  </p:cSld>
  <p:clrMapOvr>
    <a:masterClrMapping/>
  </p:clrMapOvr>
  <p:transition>
    <p:cover dir="ru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31" y="1905000"/>
            <a:ext cx="11977141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 smtClean="0">
                <a:solidFill>
                  <a:srgbClr val="C00000"/>
                </a:solidFill>
              </a:rPr>
              <a:t>Hints</a:t>
            </a:r>
          </a:p>
          <a:p>
            <a:r>
              <a:rPr lang="en-US" sz="4000" b="1" dirty="0" smtClean="0"/>
              <a:t>Read the Rubric &amp; Information carefully so your poster is not disqualified from the competition!</a:t>
            </a:r>
          </a:p>
          <a:p>
            <a:r>
              <a:rPr lang="en-US" sz="4000" b="1" dirty="0" smtClean="0"/>
              <a:t>Make your poster interactive.</a:t>
            </a:r>
          </a:p>
          <a:p>
            <a:r>
              <a:rPr lang="en-US" sz="4000" b="1" dirty="0" smtClean="0"/>
              <a:t>Be neat and check your spelling!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1" y="152400"/>
            <a:ext cx="66902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The Science </a:t>
            </a:r>
          </a:p>
          <a:p>
            <a:pPr algn="ctr"/>
            <a:r>
              <a:rPr lang="en-US" sz="5400" b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Conservation Poster</a:t>
            </a:r>
          </a:p>
        </p:txBody>
      </p:sp>
      <p:pic>
        <p:nvPicPr>
          <p:cNvPr id="3074" name="Picture 2" descr="Image result for soil and water yours for 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78" y="370465"/>
            <a:ext cx="2741521" cy="184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77" y="0"/>
            <a:ext cx="10602278" cy="677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83600"/>
      </p:ext>
    </p:extLst>
  </p:cSld>
  <p:clrMapOvr>
    <a:masterClrMapping/>
  </p:clrMapOvr>
  <p:transition>
    <p:cover dir="ru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31" y="1905000"/>
            <a:ext cx="11977141" cy="465034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6600" b="1" dirty="0" smtClean="0">
                <a:solidFill>
                  <a:srgbClr val="C00000"/>
                </a:solidFill>
              </a:rPr>
              <a:t>Hints</a:t>
            </a:r>
          </a:p>
          <a:p>
            <a:r>
              <a:rPr lang="en-US" sz="4000" dirty="0" smtClean="0"/>
              <a:t>Winning posters do </a:t>
            </a:r>
            <a:r>
              <a:rPr lang="en-US" sz="4000" dirty="0"/>
              <a:t>a great job at balancing science research with </a:t>
            </a:r>
            <a:r>
              <a:rPr lang="en-US" sz="4000" dirty="0" smtClean="0"/>
              <a:t>original artwork.  This </a:t>
            </a:r>
            <a:r>
              <a:rPr lang="en-US" sz="4000" dirty="0"/>
              <a:t>can be difficult to </a:t>
            </a:r>
            <a:r>
              <a:rPr lang="en-US" sz="4000" dirty="0" smtClean="0"/>
              <a:t>do, </a:t>
            </a:r>
            <a:r>
              <a:rPr lang="en-US" sz="4000" dirty="0"/>
              <a:t>but </a:t>
            </a:r>
            <a:r>
              <a:rPr lang="en-US" sz="4000" dirty="0" smtClean="0"/>
              <a:t>by including lift-the-flaps, wheels-that-turn</a:t>
            </a:r>
            <a:r>
              <a:rPr lang="en-US" sz="4000" dirty="0"/>
              <a:t>, and </a:t>
            </a:r>
            <a:r>
              <a:rPr lang="en-US" sz="4000" dirty="0" smtClean="0"/>
              <a:t>panels-that-slide, student artists can "hide</a:t>
            </a:r>
            <a:r>
              <a:rPr lang="en-US" sz="4000" dirty="0"/>
              <a:t>" busy text so as not to clutter the poster.  These moving </a:t>
            </a:r>
            <a:r>
              <a:rPr lang="en-US" sz="4000" dirty="0" smtClean="0"/>
              <a:t>parts invite </a:t>
            </a:r>
            <a:r>
              <a:rPr lang="en-US" sz="4000" dirty="0"/>
              <a:t>viewers to interact with the poster and learn more</a:t>
            </a:r>
            <a:r>
              <a:rPr lang="en-US" sz="4000" dirty="0" smtClean="0"/>
              <a:t>!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1" y="152400"/>
            <a:ext cx="66902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The Science </a:t>
            </a:r>
          </a:p>
          <a:p>
            <a:pPr algn="ctr"/>
            <a:r>
              <a:rPr lang="en-US" sz="5400" b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Conservation Poster</a:t>
            </a:r>
          </a:p>
        </p:txBody>
      </p:sp>
      <p:pic>
        <p:nvPicPr>
          <p:cNvPr id="5122" name="Picture 2" descr="Image result for soil and water yours for 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474" y="152400"/>
            <a:ext cx="2763692" cy="2763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235636"/>
      </p:ext>
    </p:extLst>
  </p:cSld>
  <p:clrMapOvr>
    <a:masterClrMapping/>
  </p:clrMapOvr>
  <p:transition>
    <p:cover dir="ru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246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lzimmerman2</dc:creator>
  <cp:lastModifiedBy>pshears</cp:lastModifiedBy>
  <cp:revision>9</cp:revision>
  <dcterms:created xsi:type="dcterms:W3CDTF">2015-09-16T12:23:23Z</dcterms:created>
  <dcterms:modified xsi:type="dcterms:W3CDTF">2016-09-21T15:54:04Z</dcterms:modified>
</cp:coreProperties>
</file>